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7" r:id="rId7"/>
    <p:sldId id="261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5Q5FFWRxC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iakgTPLCiA" TargetMode="External"/><Relationship Id="rId2" Type="http://schemas.openxmlformats.org/officeDocument/2006/relationships/hyperlink" Target="https://www.youtube.com/watch?v=S6wQBFeP4X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SMlzXB99Pks" TargetMode="External"/><Relationship Id="rId4" Type="http://schemas.openxmlformats.org/officeDocument/2006/relationships/hyperlink" Target="https://www.youtube.com/watch?v=cgElAiB3IKk&amp;index=4&amp;list=PLlcWwiAM-cTWw7uUxxgqUQlwwvvvkPk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10400" cy="37623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3901" y="2404531"/>
            <a:ext cx="7766936" cy="1646302"/>
          </a:xfrm>
        </p:spPr>
        <p:txBody>
          <a:bodyPr/>
          <a:lstStyle/>
          <a:p>
            <a:r>
              <a:rPr lang="nl-NL" dirty="0" smtClean="0"/>
              <a:t>Muzieklessen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mtClean="0"/>
              <a:t>Periode </a:t>
            </a:r>
            <a:r>
              <a:rPr lang="nl-NL" smtClean="0"/>
              <a:t>2 </a:t>
            </a:r>
            <a:r>
              <a:rPr lang="nl-NL" dirty="0" smtClean="0"/>
              <a:t>| Les 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565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nl-NL" dirty="0" smtClean="0"/>
              <a:t>Start lessen Muziek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160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Start lessen: Wat gaan we doen?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Wat zijn de lesdoelen deze periode?</a:t>
            </a:r>
            <a:r>
              <a:rPr lang="nl-NL" dirty="0"/>
              <a:t>  </a:t>
            </a:r>
            <a:endParaRPr lang="nl-NL" dirty="0" smtClean="0"/>
          </a:p>
          <a:p>
            <a:r>
              <a:rPr lang="nl-NL" dirty="0" smtClean="0"/>
              <a:t>Je </a:t>
            </a:r>
            <a:r>
              <a:rPr lang="nl-NL" dirty="0"/>
              <a:t>gaat je eigen mogelijkheden wat betreft muziek ontdekken en verder ontwikkelen. </a:t>
            </a:r>
            <a:endParaRPr lang="nl-NL" dirty="0" smtClean="0"/>
          </a:p>
          <a:p>
            <a:r>
              <a:rPr lang="nl-NL" dirty="0" smtClean="0"/>
              <a:t>Je </a:t>
            </a:r>
            <a:r>
              <a:rPr lang="nl-NL" dirty="0"/>
              <a:t>gaat </a:t>
            </a:r>
            <a:r>
              <a:rPr lang="nl-NL" dirty="0" smtClean="0"/>
              <a:t>samenwerken, samenspelen </a:t>
            </a:r>
            <a:r>
              <a:rPr lang="nl-NL" dirty="0"/>
              <a:t>en samen zingen  </a:t>
            </a:r>
            <a:endParaRPr lang="nl-NL" dirty="0" smtClean="0"/>
          </a:p>
          <a:p>
            <a:r>
              <a:rPr lang="nl-NL" dirty="0" smtClean="0"/>
              <a:t>Je </a:t>
            </a:r>
            <a:r>
              <a:rPr lang="nl-NL" dirty="0"/>
              <a:t>maakt kennis met verschillende soorten muziek </a:t>
            </a:r>
            <a:endParaRPr lang="nl-NL" dirty="0" smtClean="0"/>
          </a:p>
          <a:p>
            <a:r>
              <a:rPr lang="nl-NL" dirty="0" smtClean="0"/>
              <a:t>Je </a:t>
            </a:r>
            <a:r>
              <a:rPr lang="nl-NL" dirty="0"/>
              <a:t>maakt kennis met de verschillende doelgroepen en wat muziek voor hen </a:t>
            </a:r>
            <a:r>
              <a:rPr lang="nl-NL" dirty="0" smtClean="0"/>
              <a:t>betekent</a:t>
            </a:r>
          </a:p>
          <a:p>
            <a:r>
              <a:rPr lang="nl-NL" dirty="0" smtClean="0"/>
              <a:t>Je </a:t>
            </a:r>
            <a:r>
              <a:rPr lang="nl-NL" dirty="0"/>
              <a:t>leert verschillende activiteiten die je met muziek kunt doen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7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Toetsing: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dirty="0"/>
              <a:t>muziek word je </a:t>
            </a:r>
            <a:r>
              <a:rPr lang="nl-NL" dirty="0" smtClean="0"/>
              <a:t>getoetst </a:t>
            </a:r>
            <a:r>
              <a:rPr lang="nl-NL" dirty="0"/>
              <a:t>op de </a:t>
            </a:r>
            <a:r>
              <a:rPr lang="nl-NL" dirty="0" smtClean="0"/>
              <a:t>volgende </a:t>
            </a:r>
            <a:r>
              <a:rPr lang="nl-NL" dirty="0"/>
              <a:t>onderdelen: </a:t>
            </a:r>
            <a:endParaRPr lang="nl-NL" dirty="0" smtClean="0"/>
          </a:p>
          <a:p>
            <a:r>
              <a:rPr lang="nl-NL" dirty="0"/>
              <a:t>A</a:t>
            </a:r>
            <a:r>
              <a:rPr lang="nl-NL" dirty="0" smtClean="0"/>
              <a:t>ctieve </a:t>
            </a:r>
            <a:r>
              <a:rPr lang="nl-NL" dirty="0"/>
              <a:t>deelname aan de lessen bij alle activiteiten die we doen in de </a:t>
            </a:r>
            <a:r>
              <a:rPr lang="nl-NL" dirty="0" smtClean="0"/>
              <a:t>lessen </a:t>
            </a:r>
            <a:r>
              <a:rPr lang="nl-NL" dirty="0"/>
              <a:t>maar ook </a:t>
            </a:r>
            <a:r>
              <a:rPr lang="nl-NL" dirty="0" smtClean="0"/>
              <a:t>bij de </a:t>
            </a:r>
            <a:r>
              <a:rPr lang="nl-NL" dirty="0"/>
              <a:t>voorbereidingen die je doet voor alle lessen. </a:t>
            </a:r>
          </a:p>
          <a:p>
            <a:r>
              <a:rPr lang="nl-NL" dirty="0" smtClean="0"/>
              <a:t>De </a:t>
            </a:r>
            <a:r>
              <a:rPr lang="nl-NL" dirty="0"/>
              <a:t>individuele opdracht (het samenstellen van een </a:t>
            </a:r>
            <a:r>
              <a:rPr lang="nl-NL" dirty="0" smtClean="0"/>
              <a:t>muziek-activiteitenboek)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376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 1: </a:t>
            </a:r>
            <a:r>
              <a:rPr lang="nl-NL" dirty="0" smtClean="0"/>
              <a:t>Muzikale kennismaking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376817"/>
            <a:ext cx="8936929" cy="3880773"/>
          </a:xfrm>
        </p:spPr>
        <p:txBody>
          <a:bodyPr/>
          <a:lstStyle/>
          <a:p>
            <a:r>
              <a:rPr lang="nl-NL" dirty="0" smtClean="0"/>
              <a:t>Noem </a:t>
            </a:r>
            <a:r>
              <a:rPr lang="nl-NL" dirty="0"/>
              <a:t>je naam en aansluitend een muziekinstrument welke ook begint met de beginletter van je </a:t>
            </a:r>
            <a:r>
              <a:rPr lang="nl-NL" dirty="0" smtClean="0"/>
              <a:t>voornaam</a:t>
            </a:r>
            <a:r>
              <a:rPr lang="nl-NL" dirty="0"/>
              <a:t>. </a:t>
            </a:r>
          </a:p>
          <a:p>
            <a:r>
              <a:rPr lang="nl-NL" dirty="0"/>
              <a:t>Klassikaal </a:t>
            </a:r>
            <a:r>
              <a:rPr lang="nl-NL" dirty="0" smtClean="0"/>
              <a:t>een </a:t>
            </a:r>
            <a:r>
              <a:rPr lang="nl-NL" dirty="0"/>
              <a:t>woordspin over </a:t>
            </a:r>
            <a:r>
              <a:rPr lang="nl-NL" dirty="0" smtClean="0"/>
              <a:t>muziek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854" y="3317203"/>
            <a:ext cx="5454764" cy="232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20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251"/>
          </a:xfrm>
        </p:spPr>
        <p:txBody>
          <a:bodyPr>
            <a:normAutofit fontScale="90000"/>
          </a:bodyPr>
          <a:lstStyle/>
          <a:p>
            <a:r>
              <a:rPr lang="nl-NL" dirty="0"/>
              <a:t>Korte uitleg over </a:t>
            </a:r>
            <a:r>
              <a:rPr lang="nl-NL" dirty="0" smtClean="0"/>
              <a:t>de spelen 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54034"/>
            <a:ext cx="8596668" cy="3880773"/>
          </a:xfrm>
        </p:spPr>
        <p:txBody>
          <a:bodyPr>
            <a:normAutofit/>
          </a:bodyPr>
          <a:lstStyle/>
          <a:p>
            <a:r>
              <a:rPr lang="nl-NL" dirty="0" smtClean="0"/>
              <a:t>We doen </a:t>
            </a:r>
            <a:r>
              <a:rPr lang="nl-NL" dirty="0"/>
              <a:t>deze les verschillende </a:t>
            </a:r>
            <a:r>
              <a:rPr lang="nl-NL" dirty="0" smtClean="0"/>
              <a:t>muziekspelen die </a:t>
            </a:r>
            <a:r>
              <a:rPr lang="nl-NL" dirty="0"/>
              <a:t>gericht zijn op verschillende </a:t>
            </a:r>
            <a:r>
              <a:rPr lang="nl-NL" dirty="0" smtClean="0"/>
              <a:t>ontwikkelingsgebieden; bijvoorbeeld het verbeteren van: </a:t>
            </a:r>
          </a:p>
          <a:p>
            <a:pPr marL="400050" lvl="1" indent="0">
              <a:buNone/>
            </a:pPr>
            <a:r>
              <a:rPr lang="nl-NL" sz="1900" dirty="0" smtClean="0"/>
              <a:t>- persoonlijke </a:t>
            </a:r>
            <a:r>
              <a:rPr lang="nl-NL" sz="1900" dirty="0"/>
              <a:t>vaardigheden </a:t>
            </a:r>
            <a:endParaRPr lang="nl-NL" sz="1900" dirty="0" smtClean="0"/>
          </a:p>
          <a:p>
            <a:pPr marL="400050" lvl="1" indent="0">
              <a:buNone/>
            </a:pPr>
            <a:r>
              <a:rPr lang="nl-NL" sz="1900" dirty="0" smtClean="0"/>
              <a:t>- sociale </a:t>
            </a:r>
            <a:r>
              <a:rPr lang="nl-NL" sz="1900" dirty="0"/>
              <a:t>vaardigheden </a:t>
            </a:r>
            <a:endParaRPr lang="nl-NL" sz="1900" dirty="0" smtClean="0"/>
          </a:p>
          <a:p>
            <a:pPr marL="400050" lvl="1" indent="0">
              <a:buNone/>
            </a:pPr>
            <a:r>
              <a:rPr lang="nl-NL" sz="1900" dirty="0" smtClean="0"/>
              <a:t>- creatieve </a:t>
            </a:r>
            <a:r>
              <a:rPr lang="nl-NL" sz="1900" dirty="0"/>
              <a:t>vaardigheden </a:t>
            </a:r>
            <a:endParaRPr lang="nl-NL" sz="1900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956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63"/>
          </a:xfrm>
        </p:spPr>
        <p:txBody>
          <a:bodyPr/>
          <a:lstStyle/>
          <a:p>
            <a:r>
              <a:rPr lang="nl-NL" dirty="0" smtClean="0"/>
              <a:t>Instrumentenslag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384663"/>
            <a:ext cx="9028369" cy="4656699"/>
          </a:xfrm>
        </p:spPr>
        <p:txBody>
          <a:bodyPr/>
          <a:lstStyle/>
          <a:p>
            <a:r>
              <a:rPr lang="nl-NL" dirty="0"/>
              <a:t>Elk groepslid kiest een muziekinstrument als naam</a:t>
            </a:r>
          </a:p>
          <a:p>
            <a:r>
              <a:rPr lang="nl-NL" dirty="0" smtClean="0"/>
              <a:t>Jullie gaan in groepjes van acht in een kring zitten (twee groepen dus)</a:t>
            </a:r>
          </a:p>
          <a:p>
            <a:r>
              <a:rPr lang="nl-NL" dirty="0" smtClean="0"/>
              <a:t>Elk groepslid gaat zitten met de handen op de knieën</a:t>
            </a:r>
            <a:endParaRPr lang="nl-NL" dirty="0"/>
          </a:p>
          <a:p>
            <a:r>
              <a:rPr lang="nl-NL" dirty="0" smtClean="0"/>
              <a:t>Eén groepslid staat in het midden van de kring met opgerolde krant in de hand</a:t>
            </a:r>
          </a:p>
          <a:p>
            <a:r>
              <a:rPr lang="nl-NL" dirty="0" smtClean="0"/>
              <a:t>Iemand uit de kring begint met het noemen van een muziekinstrument van iemand uit de groep (niet zijn eigen instrumentnaam)</a:t>
            </a:r>
          </a:p>
          <a:p>
            <a:r>
              <a:rPr lang="nl-NL" dirty="0" smtClean="0"/>
              <a:t>Staande persoon bedenkt wie bij het instrument hoort en slaat deze persoon met krant op de hand</a:t>
            </a:r>
          </a:p>
          <a:p>
            <a:r>
              <a:rPr lang="nl-NL" dirty="0" smtClean="0"/>
              <a:t>Degene die geraakt moet worden probeert voordat hij geraakt wordt een andere muzieknaam te noemen waardoor de staande persoon ineens iemand anders moet slaan. Het vergt dus snelheid van denken.</a:t>
            </a:r>
          </a:p>
          <a:p>
            <a:r>
              <a:rPr lang="nl-NL" dirty="0" smtClean="0"/>
              <a:t>Wordt je wel geslagen dan moet je in het midden staan en neem je die rol over.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42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4434"/>
          </a:xfrm>
        </p:spPr>
        <p:txBody>
          <a:bodyPr/>
          <a:lstStyle/>
          <a:p>
            <a:r>
              <a:rPr lang="nl-NL" dirty="0" smtClean="0"/>
              <a:t>Het geluidsvierkant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254034"/>
            <a:ext cx="9211249" cy="49508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Er wordt een groot vierkant gemaakt met zestien hokjes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De groepsleden (niet meer dus dan zestien) bedenken een geluid en plaatsen dat geluid in één van de hokjes.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Komen geluiden dubbel voor dan wordt de </a:t>
            </a:r>
            <a:r>
              <a:rPr lang="nl-NL" dirty="0" err="1" smtClean="0"/>
              <a:t>dubbeling</a:t>
            </a:r>
            <a:r>
              <a:rPr lang="nl-NL" dirty="0" smtClean="0"/>
              <a:t> weggeveegd en blijft dat hokje leeg.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Resultaat is een ‘partituur’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We vormen samen een spreekkoor door op aanwijzing de hokjes bij langs te gaan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Staat er niks in een hokje dan houd je je een tel stil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We voeren het tempo op en als ook dat lukt doen we samen een canon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078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>
            <a:normAutofit fontScale="90000"/>
          </a:bodyPr>
          <a:lstStyle/>
          <a:p>
            <a:r>
              <a:rPr lang="nl-NL" dirty="0"/>
              <a:t>Stop!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40971"/>
            <a:ext cx="8596668" cy="3880773"/>
          </a:xfrm>
        </p:spPr>
        <p:txBody>
          <a:bodyPr/>
          <a:lstStyle/>
          <a:p>
            <a:r>
              <a:rPr lang="nl-NL" dirty="0" smtClean="0"/>
              <a:t>Er klinkt muziek waarop jullie gaan bewegen in een cirkel door het lokaal</a:t>
            </a:r>
          </a:p>
          <a:p>
            <a:r>
              <a:rPr lang="nl-NL" dirty="0" smtClean="0"/>
              <a:t>Probeer mee te voelen met de muziek (bewegen, lopend of dansend)</a:t>
            </a:r>
          </a:p>
          <a:p>
            <a:r>
              <a:rPr lang="nl-NL" dirty="0" smtClean="0"/>
              <a:t>Zodra de muziek wordt stopgezet blijf je staan in de houding die je op dat moment had aangenomen (bevriezen)</a:t>
            </a:r>
          </a:p>
          <a:p>
            <a:r>
              <a:rPr lang="nl-NL" dirty="0" smtClean="0"/>
              <a:t>Als de muziek weer start ga je weer door</a:t>
            </a:r>
          </a:p>
          <a:p>
            <a:r>
              <a:rPr lang="nl-NL" dirty="0" smtClean="0"/>
              <a:t>Dit herhaalt zich een poosje waarbij steeds onverwacht de muziek stopt.</a:t>
            </a:r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Vrolijke muziek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05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Zingende afsluiting van de 1e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6818"/>
            <a:ext cx="8596668" cy="3880773"/>
          </a:xfrm>
        </p:spPr>
        <p:txBody>
          <a:bodyPr/>
          <a:lstStyle/>
          <a:p>
            <a:r>
              <a:rPr lang="nl-NL" dirty="0"/>
              <a:t>We sluiten af met </a:t>
            </a:r>
            <a:r>
              <a:rPr lang="nl-NL" dirty="0" smtClean="0"/>
              <a:t>het zingen van een lekkere meezinger</a:t>
            </a:r>
          </a:p>
          <a:p>
            <a:pPr marL="0" indent="0">
              <a:buNone/>
            </a:pPr>
            <a:r>
              <a:rPr lang="nl-NL" dirty="0" smtClean="0"/>
              <a:t>De klas kiest uit de volgende meezingers:</a:t>
            </a:r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Vijftien miljoen mensen - </a:t>
            </a:r>
            <a:r>
              <a:rPr lang="nl-NL" dirty="0" err="1" smtClean="0">
                <a:hlinkClick r:id="rId2"/>
              </a:rPr>
              <a:t>Fluitsma</a:t>
            </a:r>
            <a:r>
              <a:rPr lang="nl-NL" dirty="0" smtClean="0">
                <a:hlinkClick r:id="rId2"/>
              </a:rPr>
              <a:t> &amp; van Thijn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 smtClean="0">
                <a:hlinkClick r:id="rId3"/>
              </a:rPr>
              <a:t>Geef mij nu je angst - Guus Meeuwis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4"/>
              </a:rPr>
              <a:t>Ik wil met je lachen - Guus Meeuwis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5"/>
              </a:rPr>
              <a:t>Niet of nooit geweest - Acda en de Munnik</a:t>
            </a:r>
            <a:endParaRPr lang="nl-NL" dirty="0" smtClean="0"/>
          </a:p>
          <a:p>
            <a:r>
              <a:rPr lang="nl-NL" dirty="0" smtClean="0"/>
              <a:t>Verder maken jullie met elkaar alvast een </a:t>
            </a:r>
            <a:r>
              <a:rPr lang="nl-NL" dirty="0"/>
              <a:t>keuze </a:t>
            </a:r>
            <a:r>
              <a:rPr lang="nl-NL" dirty="0" smtClean="0"/>
              <a:t>voor </a:t>
            </a:r>
            <a:r>
              <a:rPr lang="nl-NL" dirty="0"/>
              <a:t>een liedje voor de volgende les.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611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3462</TotalTime>
  <Words>510</Words>
  <Application>Microsoft Office PowerPoint</Application>
  <PresentationFormat>Breedbeeld</PresentationFormat>
  <Paragraphs>54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Muzieklessen</vt:lpstr>
      <vt:lpstr>Start lessen Muziek</vt:lpstr>
      <vt:lpstr>Toetsing: </vt:lpstr>
      <vt:lpstr>Les 1: Muzikale kennismaking</vt:lpstr>
      <vt:lpstr>Korte uitleg over de spelen  </vt:lpstr>
      <vt:lpstr>Instrumentenslag</vt:lpstr>
      <vt:lpstr>Het geluidsvierkant</vt:lpstr>
      <vt:lpstr>Stop!  </vt:lpstr>
      <vt:lpstr>Zingende afsluiting van de 1e les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S. Poelman</dc:creator>
  <cp:lastModifiedBy>Simon Poelman</cp:lastModifiedBy>
  <cp:revision>21</cp:revision>
  <dcterms:created xsi:type="dcterms:W3CDTF">2017-09-08T17:30:29Z</dcterms:created>
  <dcterms:modified xsi:type="dcterms:W3CDTF">2019-12-15T17:20:05Z</dcterms:modified>
</cp:coreProperties>
</file>